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BA29A5-1C0F-4E99-8227-8109114F2B24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6D08B1-ABA3-42CC-883A-7FC2DBB7C93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ECD77D-EAB3-4996-A47F-C262A0A922DF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4CDBB6-2364-44DE-90F2-AA088EDFACD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CDBB6-2364-44DE-90F2-AA088EDFACD3}" type="slidenum">
              <a:rPr lang="ar-IQ" smtClean="0"/>
              <a:t>1</a:t>
            </a:fld>
            <a:endParaRPr lang="ar-IQ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CDBB6-2364-44DE-90F2-AA088EDFACD3}" type="slidenum">
              <a:rPr lang="ar-IQ" smtClean="0"/>
              <a:t>2</a:t>
            </a:fld>
            <a:endParaRPr lang="ar-IQ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9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331A-2C26-4EC4-B9CD-7CC6E967A034}" type="datetime1">
              <a:rPr lang="ar-SA" smtClean="0"/>
              <a:t>03/03/1440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5A8-FF3E-4BEB-B131-E746DC515108}" type="datetime1">
              <a:rPr lang="ar-SA" smtClean="0"/>
              <a:t>03/03/1440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9FC6-4E03-40C8-ACBC-967CFBABE935}" type="datetime1">
              <a:rPr lang="ar-SA" smtClean="0"/>
              <a:t>03/03/1440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4F5A-2EE5-455C-A98E-27462FCA66C0}" type="datetime1">
              <a:rPr lang="ar-SA" smtClean="0"/>
              <a:t>03/03/1440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2EE1-A534-47BF-B379-EF176C64B79C}" type="datetime1">
              <a:rPr lang="ar-SA" smtClean="0"/>
              <a:t>03/03/1440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D2-E052-47CA-B1EA-0602250AFB2A}" type="datetime1">
              <a:rPr lang="ar-SA" smtClean="0"/>
              <a:t>03/03/1440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6E8-2ABF-40C3-9038-13D84781F793}" type="datetime1">
              <a:rPr lang="ar-SA" smtClean="0"/>
              <a:t>03/03/1440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809F-01E8-45F6-858E-0714FA4A9227}" type="datetime1">
              <a:rPr lang="ar-SA" smtClean="0"/>
              <a:t>03/03/1440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9E9C-4069-4D52-9F1E-AD172C4F82CB}" type="datetime1">
              <a:rPr lang="ar-SA" smtClean="0"/>
              <a:t>03/03/1440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1AF-0272-46CE-B531-7C07E1777A3D}" type="datetime1">
              <a:rPr lang="ar-SA" smtClean="0"/>
              <a:t>03/03/1440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E7AC-A2C5-4392-8791-2F7D033B622F}" type="datetime1">
              <a:rPr lang="ar-SA" smtClean="0"/>
              <a:t>03/03/1440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BBA5C-C90F-43D8-A130-410626FE56BD}" type="datetime1">
              <a:rPr lang="ar-SA" smtClean="0"/>
              <a:t>03/03/1440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88B-C923-4CF0-9222-4A67481A8CF6}" type="slidenum">
              <a:rPr lang="ar-SA" smtClean="0"/>
              <a:t>1</a:t>
            </a:fld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556792"/>
            <a:ext cx="633670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 smtClean="0"/>
              <a:t>Smith chart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3200" dirty="0" smtClean="0"/>
              <a:t>Israa </a:t>
            </a:r>
            <a:r>
              <a:rPr lang="en-US" sz="3200" dirty="0" err="1" smtClean="0"/>
              <a:t>Hazem</a:t>
            </a:r>
            <a:r>
              <a:rPr lang="en-US" sz="3200" dirty="0" smtClean="0"/>
              <a:t> Ali</a:t>
            </a:r>
          </a:p>
          <a:p>
            <a:pPr algn="ctr"/>
            <a:r>
              <a:rPr lang="en-US" sz="3200" dirty="0" smtClean="0"/>
              <a:t>2nd </a:t>
            </a:r>
            <a:r>
              <a:rPr lang="en-US" sz="3200" dirty="0" smtClean="0"/>
              <a:t>year </a:t>
            </a:r>
            <a:endParaRPr lang="ar-IQ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163" y="770984"/>
            <a:ext cx="7797489" cy="537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677" y="833419"/>
            <a:ext cx="8038413" cy="53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23" y="928671"/>
            <a:ext cx="807106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5" y="928670"/>
            <a:ext cx="84634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11" y="857233"/>
            <a:ext cx="825213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90" y="785794"/>
            <a:ext cx="854322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95" y="857232"/>
            <a:ext cx="831140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75" y="857232"/>
            <a:ext cx="80760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138" y="928670"/>
            <a:ext cx="85657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03" y="785794"/>
            <a:ext cx="786911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319213"/>
            <a:ext cx="8429684" cy="482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88B-C923-4CF0-9222-4A67481A8CF6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450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21" y="755505"/>
            <a:ext cx="8753059" cy="545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803" y="773628"/>
            <a:ext cx="7982726" cy="52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06" y="735032"/>
            <a:ext cx="7556569" cy="548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95939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79508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907" y="785794"/>
            <a:ext cx="82530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243" y="714356"/>
            <a:ext cx="815183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46" y="857233"/>
            <a:ext cx="84870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142" y="857232"/>
            <a:ext cx="81066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32" y="928671"/>
            <a:ext cx="787733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09" y="857232"/>
            <a:ext cx="8041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74" y="857232"/>
            <a:ext cx="790358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322" y="817353"/>
            <a:ext cx="7530016" cy="539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651" y="1000108"/>
            <a:ext cx="78827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647" y="1006503"/>
            <a:ext cx="7953005" cy="49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41" y="714356"/>
            <a:ext cx="87513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22" y="785794"/>
            <a:ext cx="8878173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45" y="428604"/>
            <a:ext cx="835140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31" y="785794"/>
            <a:ext cx="85236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69" y="714356"/>
            <a:ext cx="8517643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36270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51" y="785794"/>
            <a:ext cx="8111301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11" y="928670"/>
            <a:ext cx="842744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57" y="714357"/>
            <a:ext cx="82944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</Words>
  <Application>Microsoft Office PowerPoint</Application>
  <PresentationFormat>On-screen Show (4:3)</PresentationFormat>
  <Paragraphs>42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Israa</dc:creator>
  <cp:lastModifiedBy>israa</cp:lastModifiedBy>
  <cp:revision>11</cp:revision>
  <dcterms:created xsi:type="dcterms:W3CDTF">2015-12-15T08:14:00Z</dcterms:created>
  <dcterms:modified xsi:type="dcterms:W3CDTF">2018-11-11T08:30:49Z</dcterms:modified>
</cp:coreProperties>
</file>